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4727" autoAdjust="0"/>
  </p:normalViewPr>
  <p:slideViewPr>
    <p:cSldViewPr snapToGrid="0">
      <p:cViewPr varScale="1">
        <p:scale>
          <a:sx n="94" d="100"/>
          <a:sy n="94" d="100"/>
        </p:scale>
        <p:origin x="12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05/05/2025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normalização de batch (</a:t>
            </a:r>
            <a:r>
              <a:rPr lang="pt-BR" sz="1200" b="1" i="1" kern="1200" dirty="0">
                <a:solidFill>
                  <a:schemeClr val="tx1"/>
                </a:solidFill>
                <a:effectLst/>
                <a:latin typeface="+mn-lt"/>
                <a:ea typeface="+mn-ea"/>
                <a:cs typeface="+mn-cs"/>
              </a:rPr>
              <a:t>batch </a:t>
            </a:r>
            <a:r>
              <a:rPr lang="pt-BR" sz="1200" b="1" i="1"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é uma técnica usada em redes neurais para estabilizar e acelerar o treinamento, reduzindo a </a:t>
            </a:r>
            <a:r>
              <a:rPr lang="pt-BR" sz="1200" b="1" i="0" kern="1200" dirty="0">
                <a:solidFill>
                  <a:schemeClr val="tx1"/>
                </a:solidFill>
                <a:effectLst/>
                <a:latin typeface="+mn-lt"/>
                <a:ea typeface="+mn-ea"/>
                <a:cs typeface="+mn-cs"/>
              </a:rPr>
              <a:t>covariância interna</a:t>
            </a:r>
            <a:r>
              <a:rPr lang="pt-BR" sz="1200" b="0" i="0" kern="1200" dirty="0">
                <a:solidFill>
                  <a:schemeClr val="tx1"/>
                </a:solidFill>
                <a:effectLst/>
                <a:latin typeface="+mn-lt"/>
                <a:ea typeface="+mn-ea"/>
                <a:cs typeface="+mn-cs"/>
              </a:rPr>
              <a:t> (mudanças na distribuição das entradas de cada camada durante o treinamento). Ela opera em </a:t>
            </a:r>
            <a:r>
              <a:rPr lang="pt-BR" sz="1200" b="1" i="0" kern="1200" dirty="0" err="1">
                <a:solidFill>
                  <a:schemeClr val="tx1"/>
                </a:solidFill>
                <a:effectLst/>
                <a:latin typeface="+mn-lt"/>
                <a:ea typeface="+mn-ea"/>
                <a:cs typeface="+mn-cs"/>
              </a:rPr>
              <a:t>minibatches</a:t>
            </a:r>
            <a:r>
              <a:rPr lang="pt-BR" sz="1200" b="0" i="0" kern="1200" dirty="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05/05/2025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05/05/2025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05/05/2025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05/05/2025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05/05/2025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05/05/2025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05/05/2025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05/05/2025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4.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nó</a:t>
                </a:r>
                <a:r>
                  <a:rPr lang="pt-BR" dirty="0"/>
                  <a:t>.</a:t>
                </a:r>
              </a:p>
              <a:p>
                <a:r>
                  <a:rPr lang="pt-BR" dirty="0"/>
                  <a:t>Sua derivada (saída pela entrada)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biológico 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aos 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a:solidFill>
                  <a:schemeClr val="tx1"/>
                </a:solidFill>
              </a:rPr>
              <a:t>ReLU</a:t>
            </a:r>
            <a:r>
              <a:rPr lang="pt-BR" dirty="0">
                <a:solidFill>
                  <a:schemeClr val="tx1"/>
                </a:solidFill>
              </a:rPr>
              <a:t> e suas variantes, 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a:t>
            </a:r>
            <a:r>
              <a:rPr lang="pt-BR">
                <a:hlinkClick r:id="rId2"/>
              </a:rPr>
              <a:t>fjodorvanveen/</a:t>
            </a:r>
            <a:endParaRPr lang="pt-BR" dirty="0"/>
          </a:p>
        </p:txBody>
      </p:sp>
      <p:pic>
        <p:nvPicPr>
          <p:cNvPr id="1026" name="Picture 2">
            <a:extLst>
              <a:ext uri="{FF2B5EF4-FFF2-40B4-BE49-F238E27FC236}">
                <a16:creationId xmlns:a16="http://schemas.microsoft.com/office/drawing/2014/main"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17318</TotalTime>
  <Words>10514</Words>
  <Application>Microsoft Office PowerPoint</Application>
  <PresentationFormat>Widescreen</PresentationFormat>
  <Paragraphs>776</Paragraphs>
  <Slides>56</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PowerPoint Presentation</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PowerPoint Presentation</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PowerPoint Presentation</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PowerPoint Presentation</vt:lpstr>
      <vt:lpstr>PowerPoint Presentation</vt:lpstr>
      <vt:lpstr>PowerPoint Presentation</vt:lpstr>
      <vt:lpstr>PowerPoint Presentation</vt:lpstr>
      <vt:lpstr>O problema da dissipação do gradiente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1610</cp:revision>
  <dcterms:created xsi:type="dcterms:W3CDTF">2020-04-06T23:46:10Z</dcterms:created>
  <dcterms:modified xsi:type="dcterms:W3CDTF">2025-05-05T20:10:56Z</dcterms:modified>
</cp:coreProperties>
</file>